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for the opportunity
- Enjoying this design focused event
- Hope to be here again next year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But it improves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management and monitoring of databases:
- An entire world
- Connections to make
- Components to upgrade
- Queries to optimize
- Security concerns
- Performance concerns
-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strategy in docs
- Not an instrument to achieve goals
- Just existed...
We wanted to change that and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part 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2024-03-01T14:24:41Z</dcterms:created>
  <dcterms:modified xsi:type="dcterms:W3CDTF">2024-03-01T14:24:41Z</dcterms:modified>
</cp:coreProperties>
</file>